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01D3E-A6E4-4C71-8FDB-4DE275A88015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6594987-2055-424E-BF18-A0B27C2F23FB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Развитие движений и совершенствование двигательных функций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8076487-63BC-4FEE-9539-DEE7DA54FF68}" type="parTrans" cxnId="{BB3E0777-AD8D-4CCF-B5E7-8A1664C5E2D9}">
      <dgm:prSet/>
      <dgm:spPr/>
      <dgm:t>
        <a:bodyPr/>
        <a:lstStyle/>
        <a:p>
          <a:endParaRPr lang="ru-RU"/>
        </a:p>
      </dgm:t>
    </dgm:pt>
    <dgm:pt modelId="{AB571D5B-872C-4E60-8670-08C8CC476FFF}" type="sibTrans" cxnId="{BB3E0777-AD8D-4CCF-B5E7-8A1664C5E2D9}">
      <dgm:prSet/>
      <dgm:spPr/>
      <dgm:t>
        <a:bodyPr/>
        <a:lstStyle/>
        <a:p>
          <a:endParaRPr lang="ru-RU"/>
        </a:p>
      </dgm:t>
    </dgm:pt>
    <dgm:pt modelId="{1B0358AC-8ADF-4C1C-BBCA-64389C0F55EB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Предупреждение нарушений функций опорно-двигательного аппарата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70022AE-BF39-44E4-8B5B-C9DEC43745D3}" type="parTrans" cxnId="{E9AED39A-9F08-4D13-8E6C-98C75BEBE576}">
      <dgm:prSet/>
      <dgm:spPr/>
      <dgm:t>
        <a:bodyPr/>
        <a:lstStyle/>
        <a:p>
          <a:endParaRPr lang="ru-RU"/>
        </a:p>
      </dgm:t>
    </dgm:pt>
    <dgm:pt modelId="{4B97FE1B-EA61-4233-A9CD-6C3B26EFC88A}" type="sibTrans" cxnId="{E9AED39A-9F08-4D13-8E6C-98C75BEBE576}">
      <dgm:prSet/>
      <dgm:spPr/>
      <dgm:t>
        <a:bodyPr/>
        <a:lstStyle/>
        <a:p>
          <a:endParaRPr lang="ru-RU"/>
        </a:p>
      </dgm:t>
    </dgm:pt>
    <dgm:pt modelId="{69966908-6C55-4DCE-B12D-25645EC1691D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Воспитание положительных нравственно-волевых качеств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4F76A7D-FF47-4D1B-A8DD-B0ECDC445148}" type="parTrans" cxnId="{465A5447-9440-4C72-9428-225B719D0B8F}">
      <dgm:prSet/>
      <dgm:spPr/>
      <dgm:t>
        <a:bodyPr/>
        <a:lstStyle/>
        <a:p>
          <a:endParaRPr lang="ru-RU"/>
        </a:p>
      </dgm:t>
    </dgm:pt>
    <dgm:pt modelId="{C6147823-9163-4893-B632-F1C296F2D3C2}" type="sibTrans" cxnId="{465A5447-9440-4C72-9428-225B719D0B8F}">
      <dgm:prSet/>
      <dgm:spPr/>
      <dgm:t>
        <a:bodyPr/>
        <a:lstStyle/>
        <a:p>
          <a:endParaRPr lang="ru-RU"/>
        </a:p>
      </dgm:t>
    </dgm:pt>
    <dgm:pt modelId="{7F34170B-F4BE-4CD6-8B6A-764F18923956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Достижение необходимой для возраста физической подготовленности</a:t>
          </a:r>
        </a:p>
      </dgm:t>
    </dgm:pt>
    <dgm:pt modelId="{927E42FF-A550-44C1-92C2-064323EED85E}" type="parTrans" cxnId="{3402C165-2241-40AE-9B9C-94566F776503}">
      <dgm:prSet/>
      <dgm:spPr/>
      <dgm:t>
        <a:bodyPr/>
        <a:lstStyle/>
        <a:p>
          <a:endParaRPr lang="ru-RU"/>
        </a:p>
      </dgm:t>
    </dgm:pt>
    <dgm:pt modelId="{AB303A58-09A8-441D-BFCA-A144328C2A88}" type="sibTrans" cxnId="{3402C165-2241-40AE-9B9C-94566F776503}">
      <dgm:prSet/>
      <dgm:spPr/>
      <dgm:t>
        <a:bodyPr/>
        <a:lstStyle/>
        <a:p>
          <a:endParaRPr lang="ru-RU"/>
        </a:p>
      </dgm:t>
    </dgm:pt>
    <dgm:pt modelId="{1F4F3804-3887-4313-849C-61B48928E7D9}">
      <dgm:prSet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Создание благоприятных условий для активного отдыха, радостной содержательной деятельности в коллективных играх и развлечениях.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12C964-3436-4FB0-A7C8-B309D078D536}" type="parTrans" cxnId="{C6771626-A755-4256-AEBC-6081AB08B4E8}">
      <dgm:prSet/>
      <dgm:spPr/>
      <dgm:t>
        <a:bodyPr/>
        <a:lstStyle/>
        <a:p>
          <a:endParaRPr lang="ru-RU"/>
        </a:p>
      </dgm:t>
    </dgm:pt>
    <dgm:pt modelId="{E67E2B30-99F9-411D-875C-A0C580640972}" type="sibTrans" cxnId="{C6771626-A755-4256-AEBC-6081AB08B4E8}">
      <dgm:prSet/>
      <dgm:spPr/>
      <dgm:t>
        <a:bodyPr/>
        <a:lstStyle/>
        <a:p>
          <a:endParaRPr lang="ru-RU"/>
        </a:p>
      </dgm:t>
    </dgm:pt>
    <dgm:pt modelId="{A0E27266-8771-40BC-9AC8-DF9046C1B20A}" type="pres">
      <dgm:prSet presAssocID="{3FC01D3E-A6E4-4C71-8FDB-4DE275A880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85565-DFC0-40C4-9768-252DEB0376F7}" type="pres">
      <dgm:prSet presAssocID="{E6594987-2055-424E-BF18-A0B27C2F23FB}" presName="parentLin" presStyleCnt="0"/>
      <dgm:spPr/>
    </dgm:pt>
    <dgm:pt modelId="{83886A50-4CAF-4D0F-9887-ECD088F48273}" type="pres">
      <dgm:prSet presAssocID="{E6594987-2055-424E-BF18-A0B27C2F23F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FE8C8A0-17E5-4C9E-8C88-220DC066D1CE}" type="pres">
      <dgm:prSet presAssocID="{E6594987-2055-424E-BF18-A0B27C2F23FB}" presName="parentText" presStyleLbl="node1" presStyleIdx="0" presStyleCnt="5" custScaleX="129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091E3-3AA8-411A-8953-C292E2955C0F}" type="pres">
      <dgm:prSet presAssocID="{E6594987-2055-424E-BF18-A0B27C2F23FB}" presName="negativeSpace" presStyleCnt="0"/>
      <dgm:spPr/>
    </dgm:pt>
    <dgm:pt modelId="{BACB5C40-66CB-44A2-BD67-70603517669C}" type="pres">
      <dgm:prSet presAssocID="{E6594987-2055-424E-BF18-A0B27C2F23FB}" presName="childText" presStyleLbl="conFgAcc1" presStyleIdx="0" presStyleCnt="5">
        <dgm:presLayoutVars>
          <dgm:bulletEnabled val="1"/>
        </dgm:presLayoutVars>
      </dgm:prSet>
      <dgm:spPr/>
    </dgm:pt>
    <dgm:pt modelId="{2B45EE9B-278E-488A-9063-52CC4D8E722B}" type="pres">
      <dgm:prSet presAssocID="{AB571D5B-872C-4E60-8670-08C8CC476FFF}" presName="spaceBetweenRectangles" presStyleCnt="0"/>
      <dgm:spPr/>
    </dgm:pt>
    <dgm:pt modelId="{7CEDDD4D-0AC3-4E00-9519-88BB2AB3F532}" type="pres">
      <dgm:prSet presAssocID="{7F34170B-F4BE-4CD6-8B6A-764F18923956}" presName="parentLin" presStyleCnt="0"/>
      <dgm:spPr/>
    </dgm:pt>
    <dgm:pt modelId="{97F046BD-759A-443D-9953-ED5ADB333A30}" type="pres">
      <dgm:prSet presAssocID="{7F34170B-F4BE-4CD6-8B6A-764F1892395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DC05D91-3284-47EE-B0C9-20D0FCB7836D}" type="pres">
      <dgm:prSet presAssocID="{7F34170B-F4BE-4CD6-8B6A-764F18923956}" presName="parentText" presStyleLbl="node1" presStyleIdx="1" presStyleCnt="5" custScaleX="129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8E503-E5E3-4E2E-8A0D-0CD98BADB877}" type="pres">
      <dgm:prSet presAssocID="{7F34170B-F4BE-4CD6-8B6A-764F18923956}" presName="negativeSpace" presStyleCnt="0"/>
      <dgm:spPr/>
    </dgm:pt>
    <dgm:pt modelId="{DF03B4EB-FDFD-4A63-B40E-BADED285D454}" type="pres">
      <dgm:prSet presAssocID="{7F34170B-F4BE-4CD6-8B6A-764F18923956}" presName="childText" presStyleLbl="conFgAcc1" presStyleIdx="1" presStyleCnt="5">
        <dgm:presLayoutVars>
          <dgm:bulletEnabled val="1"/>
        </dgm:presLayoutVars>
      </dgm:prSet>
      <dgm:spPr/>
    </dgm:pt>
    <dgm:pt modelId="{6D93459C-650B-449B-AC55-4752382A4489}" type="pres">
      <dgm:prSet presAssocID="{AB303A58-09A8-441D-BFCA-A144328C2A88}" presName="spaceBetweenRectangles" presStyleCnt="0"/>
      <dgm:spPr/>
    </dgm:pt>
    <dgm:pt modelId="{8BDC35BF-12BB-4092-84A3-9D9E9ED7F80B}" type="pres">
      <dgm:prSet presAssocID="{1B0358AC-8ADF-4C1C-BBCA-64389C0F55EB}" presName="parentLin" presStyleCnt="0"/>
      <dgm:spPr/>
    </dgm:pt>
    <dgm:pt modelId="{3BC7145B-590A-4FED-9797-5DD23638891A}" type="pres">
      <dgm:prSet presAssocID="{1B0358AC-8ADF-4C1C-BBCA-64389C0F55E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919AA90-C3FA-48CC-9D3A-A7E89DE46056}" type="pres">
      <dgm:prSet presAssocID="{1B0358AC-8ADF-4C1C-BBCA-64389C0F55EB}" presName="parentText" presStyleLbl="node1" presStyleIdx="2" presStyleCnt="5" custScaleX="1306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6FCDC-5265-4EFA-A0CC-30E19AA042B4}" type="pres">
      <dgm:prSet presAssocID="{1B0358AC-8ADF-4C1C-BBCA-64389C0F55EB}" presName="negativeSpace" presStyleCnt="0"/>
      <dgm:spPr/>
    </dgm:pt>
    <dgm:pt modelId="{8ACCB317-07DE-4822-B67F-266A0D46B8A6}" type="pres">
      <dgm:prSet presAssocID="{1B0358AC-8ADF-4C1C-BBCA-64389C0F55EB}" presName="childText" presStyleLbl="conFgAcc1" presStyleIdx="2" presStyleCnt="5">
        <dgm:presLayoutVars>
          <dgm:bulletEnabled val="1"/>
        </dgm:presLayoutVars>
      </dgm:prSet>
      <dgm:spPr/>
    </dgm:pt>
    <dgm:pt modelId="{F7BB230D-DE5D-43A6-A746-88AA3DBB8021}" type="pres">
      <dgm:prSet presAssocID="{4B97FE1B-EA61-4233-A9CD-6C3B26EFC88A}" presName="spaceBetweenRectangles" presStyleCnt="0"/>
      <dgm:spPr/>
    </dgm:pt>
    <dgm:pt modelId="{1F24FCB8-8512-4912-9DAF-5237A675B3B0}" type="pres">
      <dgm:prSet presAssocID="{69966908-6C55-4DCE-B12D-25645EC1691D}" presName="parentLin" presStyleCnt="0"/>
      <dgm:spPr/>
    </dgm:pt>
    <dgm:pt modelId="{2CEE11DC-8154-4971-8EBC-1D65B405E7B1}" type="pres">
      <dgm:prSet presAssocID="{69966908-6C55-4DCE-B12D-25645EC1691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B9698FE-D100-418F-B751-F2615218AD03}" type="pres">
      <dgm:prSet presAssocID="{69966908-6C55-4DCE-B12D-25645EC1691D}" presName="parentText" presStyleLbl="node1" presStyleIdx="3" presStyleCnt="5" custScaleX="129866" custLinFactNeighborX="4530" custLinFactNeighborY="-45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6A635-2655-4C83-9EBA-60674BCB949C}" type="pres">
      <dgm:prSet presAssocID="{69966908-6C55-4DCE-B12D-25645EC1691D}" presName="negativeSpace" presStyleCnt="0"/>
      <dgm:spPr/>
    </dgm:pt>
    <dgm:pt modelId="{0DEF93DB-2AE2-4AF1-A0A5-718FA256713C}" type="pres">
      <dgm:prSet presAssocID="{69966908-6C55-4DCE-B12D-25645EC1691D}" presName="childText" presStyleLbl="conFgAcc1" presStyleIdx="3" presStyleCnt="5">
        <dgm:presLayoutVars>
          <dgm:bulletEnabled val="1"/>
        </dgm:presLayoutVars>
      </dgm:prSet>
      <dgm:spPr/>
    </dgm:pt>
    <dgm:pt modelId="{9F89BC2B-FE5E-4A9B-BB0C-DF2C16DAA620}" type="pres">
      <dgm:prSet presAssocID="{C6147823-9163-4893-B632-F1C296F2D3C2}" presName="spaceBetweenRectangles" presStyleCnt="0"/>
      <dgm:spPr/>
    </dgm:pt>
    <dgm:pt modelId="{DDD1D4B9-7CAB-4858-9D65-65A68F4C41C1}" type="pres">
      <dgm:prSet presAssocID="{1F4F3804-3887-4313-849C-61B48928E7D9}" presName="parentLin" presStyleCnt="0"/>
      <dgm:spPr/>
    </dgm:pt>
    <dgm:pt modelId="{147074CA-6BAD-48BA-90CA-AE9E45985881}" type="pres">
      <dgm:prSet presAssocID="{1F4F3804-3887-4313-849C-61B48928E7D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F2E5717-7D84-4415-93B4-813E9FEFBBA5}" type="pres">
      <dgm:prSet presAssocID="{1F4F3804-3887-4313-849C-61B48928E7D9}" presName="parentText" presStyleLbl="node1" presStyleIdx="4" presStyleCnt="5" custScaleX="142857" custScaleY="1763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ECF40-0128-43CD-9653-6CC9EBB72761}" type="pres">
      <dgm:prSet presAssocID="{1F4F3804-3887-4313-849C-61B48928E7D9}" presName="negativeSpace" presStyleCnt="0"/>
      <dgm:spPr/>
    </dgm:pt>
    <dgm:pt modelId="{E9A0474B-9C58-4D6B-99B0-854305064552}" type="pres">
      <dgm:prSet presAssocID="{1F4F3804-3887-4313-849C-61B48928E7D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9AED39A-9F08-4D13-8E6C-98C75BEBE576}" srcId="{3FC01D3E-A6E4-4C71-8FDB-4DE275A88015}" destId="{1B0358AC-8ADF-4C1C-BBCA-64389C0F55EB}" srcOrd="2" destOrd="0" parTransId="{370022AE-BF39-44E4-8B5B-C9DEC43745D3}" sibTransId="{4B97FE1B-EA61-4233-A9CD-6C3B26EFC88A}"/>
    <dgm:cxn modelId="{9F3BECE1-8AE4-4A7C-AA6E-7F429625CD59}" type="presOf" srcId="{69966908-6C55-4DCE-B12D-25645EC1691D}" destId="{8B9698FE-D100-418F-B751-F2615218AD03}" srcOrd="1" destOrd="0" presId="urn:microsoft.com/office/officeart/2005/8/layout/list1"/>
    <dgm:cxn modelId="{89236D60-3778-4D46-B997-7F13044DC46B}" type="presOf" srcId="{1F4F3804-3887-4313-849C-61B48928E7D9}" destId="{147074CA-6BAD-48BA-90CA-AE9E45985881}" srcOrd="0" destOrd="0" presId="urn:microsoft.com/office/officeart/2005/8/layout/list1"/>
    <dgm:cxn modelId="{6214D634-67AA-4F31-A846-D4BE75801774}" type="presOf" srcId="{1B0358AC-8ADF-4C1C-BBCA-64389C0F55EB}" destId="{7919AA90-C3FA-48CC-9D3A-A7E89DE46056}" srcOrd="1" destOrd="0" presId="urn:microsoft.com/office/officeart/2005/8/layout/list1"/>
    <dgm:cxn modelId="{F84EA7DC-2330-4541-81F0-31211F7DA5D4}" type="presOf" srcId="{3FC01D3E-A6E4-4C71-8FDB-4DE275A88015}" destId="{A0E27266-8771-40BC-9AC8-DF9046C1B20A}" srcOrd="0" destOrd="0" presId="urn:microsoft.com/office/officeart/2005/8/layout/list1"/>
    <dgm:cxn modelId="{4E74F296-0DF8-42FE-AF14-93B2B70AC24A}" type="presOf" srcId="{69966908-6C55-4DCE-B12D-25645EC1691D}" destId="{2CEE11DC-8154-4971-8EBC-1D65B405E7B1}" srcOrd="0" destOrd="0" presId="urn:microsoft.com/office/officeart/2005/8/layout/list1"/>
    <dgm:cxn modelId="{C6771626-A755-4256-AEBC-6081AB08B4E8}" srcId="{3FC01D3E-A6E4-4C71-8FDB-4DE275A88015}" destId="{1F4F3804-3887-4313-849C-61B48928E7D9}" srcOrd="4" destOrd="0" parTransId="{AE12C964-3436-4FB0-A7C8-B309D078D536}" sibTransId="{E67E2B30-99F9-411D-875C-A0C580640972}"/>
    <dgm:cxn modelId="{465A5447-9440-4C72-9428-225B719D0B8F}" srcId="{3FC01D3E-A6E4-4C71-8FDB-4DE275A88015}" destId="{69966908-6C55-4DCE-B12D-25645EC1691D}" srcOrd="3" destOrd="0" parTransId="{B4F76A7D-FF47-4D1B-A8DD-B0ECDC445148}" sibTransId="{C6147823-9163-4893-B632-F1C296F2D3C2}"/>
    <dgm:cxn modelId="{E1054313-A7B2-463B-8BF9-7176EF94237C}" type="presOf" srcId="{E6594987-2055-424E-BF18-A0B27C2F23FB}" destId="{83886A50-4CAF-4D0F-9887-ECD088F48273}" srcOrd="0" destOrd="0" presId="urn:microsoft.com/office/officeart/2005/8/layout/list1"/>
    <dgm:cxn modelId="{D473A48D-B246-46B7-B98E-3A388DD87E39}" type="presOf" srcId="{7F34170B-F4BE-4CD6-8B6A-764F18923956}" destId="{6DC05D91-3284-47EE-B0C9-20D0FCB7836D}" srcOrd="1" destOrd="0" presId="urn:microsoft.com/office/officeart/2005/8/layout/list1"/>
    <dgm:cxn modelId="{3402C165-2241-40AE-9B9C-94566F776503}" srcId="{3FC01D3E-A6E4-4C71-8FDB-4DE275A88015}" destId="{7F34170B-F4BE-4CD6-8B6A-764F18923956}" srcOrd="1" destOrd="0" parTransId="{927E42FF-A550-44C1-92C2-064323EED85E}" sibTransId="{AB303A58-09A8-441D-BFCA-A144328C2A88}"/>
    <dgm:cxn modelId="{BB3E0777-AD8D-4CCF-B5E7-8A1664C5E2D9}" srcId="{3FC01D3E-A6E4-4C71-8FDB-4DE275A88015}" destId="{E6594987-2055-424E-BF18-A0B27C2F23FB}" srcOrd="0" destOrd="0" parTransId="{48076487-63BC-4FEE-9539-DEE7DA54FF68}" sibTransId="{AB571D5B-872C-4E60-8670-08C8CC476FFF}"/>
    <dgm:cxn modelId="{E939E9B7-C8A7-44C0-9519-7A628462A4C1}" type="presOf" srcId="{1B0358AC-8ADF-4C1C-BBCA-64389C0F55EB}" destId="{3BC7145B-590A-4FED-9797-5DD23638891A}" srcOrd="0" destOrd="0" presId="urn:microsoft.com/office/officeart/2005/8/layout/list1"/>
    <dgm:cxn modelId="{A299F588-51A0-44D4-8D0C-3CB1C86FB6D5}" type="presOf" srcId="{7F34170B-F4BE-4CD6-8B6A-764F18923956}" destId="{97F046BD-759A-443D-9953-ED5ADB333A30}" srcOrd="0" destOrd="0" presId="urn:microsoft.com/office/officeart/2005/8/layout/list1"/>
    <dgm:cxn modelId="{D319AEB9-179B-4FE7-A887-BD0A624285F6}" type="presOf" srcId="{E6594987-2055-424E-BF18-A0B27C2F23FB}" destId="{9FE8C8A0-17E5-4C9E-8C88-220DC066D1CE}" srcOrd="1" destOrd="0" presId="urn:microsoft.com/office/officeart/2005/8/layout/list1"/>
    <dgm:cxn modelId="{F9F0A451-F47F-4CB6-BD3F-6B92651F7598}" type="presOf" srcId="{1F4F3804-3887-4313-849C-61B48928E7D9}" destId="{CF2E5717-7D84-4415-93B4-813E9FEFBBA5}" srcOrd="1" destOrd="0" presId="urn:microsoft.com/office/officeart/2005/8/layout/list1"/>
    <dgm:cxn modelId="{42268D72-42A2-4FE5-BB0E-BA0B3D6E1143}" type="presParOf" srcId="{A0E27266-8771-40BC-9AC8-DF9046C1B20A}" destId="{4E085565-DFC0-40C4-9768-252DEB0376F7}" srcOrd="0" destOrd="0" presId="urn:microsoft.com/office/officeart/2005/8/layout/list1"/>
    <dgm:cxn modelId="{924BA367-437D-427C-A986-7C5D5A12A2D7}" type="presParOf" srcId="{4E085565-DFC0-40C4-9768-252DEB0376F7}" destId="{83886A50-4CAF-4D0F-9887-ECD088F48273}" srcOrd="0" destOrd="0" presId="urn:microsoft.com/office/officeart/2005/8/layout/list1"/>
    <dgm:cxn modelId="{17AA23EC-BB87-404B-B6EE-85DC249F1339}" type="presParOf" srcId="{4E085565-DFC0-40C4-9768-252DEB0376F7}" destId="{9FE8C8A0-17E5-4C9E-8C88-220DC066D1CE}" srcOrd="1" destOrd="0" presId="urn:microsoft.com/office/officeart/2005/8/layout/list1"/>
    <dgm:cxn modelId="{CD7AC049-BCEE-44AA-91A8-27A6FE34CFC9}" type="presParOf" srcId="{A0E27266-8771-40BC-9AC8-DF9046C1B20A}" destId="{0DE091E3-3AA8-411A-8953-C292E2955C0F}" srcOrd="1" destOrd="0" presId="urn:microsoft.com/office/officeart/2005/8/layout/list1"/>
    <dgm:cxn modelId="{98E9A5CB-1426-47C2-A1BD-0120D19B5FFA}" type="presParOf" srcId="{A0E27266-8771-40BC-9AC8-DF9046C1B20A}" destId="{BACB5C40-66CB-44A2-BD67-70603517669C}" srcOrd="2" destOrd="0" presId="urn:microsoft.com/office/officeart/2005/8/layout/list1"/>
    <dgm:cxn modelId="{811F0CAE-DC92-4E22-B91E-ACCFBD1FB7A1}" type="presParOf" srcId="{A0E27266-8771-40BC-9AC8-DF9046C1B20A}" destId="{2B45EE9B-278E-488A-9063-52CC4D8E722B}" srcOrd="3" destOrd="0" presId="urn:microsoft.com/office/officeart/2005/8/layout/list1"/>
    <dgm:cxn modelId="{C010C952-B4F3-41D7-9524-7637AE4FBECF}" type="presParOf" srcId="{A0E27266-8771-40BC-9AC8-DF9046C1B20A}" destId="{7CEDDD4D-0AC3-4E00-9519-88BB2AB3F532}" srcOrd="4" destOrd="0" presId="urn:microsoft.com/office/officeart/2005/8/layout/list1"/>
    <dgm:cxn modelId="{BB075C06-C35E-46D6-8A19-43BEBA25FA2B}" type="presParOf" srcId="{7CEDDD4D-0AC3-4E00-9519-88BB2AB3F532}" destId="{97F046BD-759A-443D-9953-ED5ADB333A30}" srcOrd="0" destOrd="0" presId="urn:microsoft.com/office/officeart/2005/8/layout/list1"/>
    <dgm:cxn modelId="{DD9EA282-F1F8-4ED6-9614-BD1955571757}" type="presParOf" srcId="{7CEDDD4D-0AC3-4E00-9519-88BB2AB3F532}" destId="{6DC05D91-3284-47EE-B0C9-20D0FCB7836D}" srcOrd="1" destOrd="0" presId="urn:microsoft.com/office/officeart/2005/8/layout/list1"/>
    <dgm:cxn modelId="{9C6EBE01-9C70-4603-9F6D-D4E1DFE94A43}" type="presParOf" srcId="{A0E27266-8771-40BC-9AC8-DF9046C1B20A}" destId="{A8C8E503-E5E3-4E2E-8A0D-0CD98BADB877}" srcOrd="5" destOrd="0" presId="urn:microsoft.com/office/officeart/2005/8/layout/list1"/>
    <dgm:cxn modelId="{52F90BCE-C852-45BF-BBFA-45D5606E58CA}" type="presParOf" srcId="{A0E27266-8771-40BC-9AC8-DF9046C1B20A}" destId="{DF03B4EB-FDFD-4A63-B40E-BADED285D454}" srcOrd="6" destOrd="0" presId="urn:microsoft.com/office/officeart/2005/8/layout/list1"/>
    <dgm:cxn modelId="{57025E97-C050-4581-9E5D-20640800E09F}" type="presParOf" srcId="{A0E27266-8771-40BC-9AC8-DF9046C1B20A}" destId="{6D93459C-650B-449B-AC55-4752382A4489}" srcOrd="7" destOrd="0" presId="urn:microsoft.com/office/officeart/2005/8/layout/list1"/>
    <dgm:cxn modelId="{CA45AB57-538F-423F-9C11-39B228926909}" type="presParOf" srcId="{A0E27266-8771-40BC-9AC8-DF9046C1B20A}" destId="{8BDC35BF-12BB-4092-84A3-9D9E9ED7F80B}" srcOrd="8" destOrd="0" presId="urn:microsoft.com/office/officeart/2005/8/layout/list1"/>
    <dgm:cxn modelId="{2CEE78CF-F835-4863-BE8A-D2FA028A8CF4}" type="presParOf" srcId="{8BDC35BF-12BB-4092-84A3-9D9E9ED7F80B}" destId="{3BC7145B-590A-4FED-9797-5DD23638891A}" srcOrd="0" destOrd="0" presId="urn:microsoft.com/office/officeart/2005/8/layout/list1"/>
    <dgm:cxn modelId="{EBAF6800-6DFD-435F-8E38-4D140051A530}" type="presParOf" srcId="{8BDC35BF-12BB-4092-84A3-9D9E9ED7F80B}" destId="{7919AA90-C3FA-48CC-9D3A-A7E89DE46056}" srcOrd="1" destOrd="0" presId="urn:microsoft.com/office/officeart/2005/8/layout/list1"/>
    <dgm:cxn modelId="{EED5F063-22FD-4E3D-AD5A-772918C5202E}" type="presParOf" srcId="{A0E27266-8771-40BC-9AC8-DF9046C1B20A}" destId="{8916FCDC-5265-4EFA-A0CC-30E19AA042B4}" srcOrd="9" destOrd="0" presId="urn:microsoft.com/office/officeart/2005/8/layout/list1"/>
    <dgm:cxn modelId="{9BAD416A-0FD0-42E3-8258-44FCD5F48F67}" type="presParOf" srcId="{A0E27266-8771-40BC-9AC8-DF9046C1B20A}" destId="{8ACCB317-07DE-4822-B67F-266A0D46B8A6}" srcOrd="10" destOrd="0" presId="urn:microsoft.com/office/officeart/2005/8/layout/list1"/>
    <dgm:cxn modelId="{28B35DB8-540A-4B4E-B3D2-5E433FE26391}" type="presParOf" srcId="{A0E27266-8771-40BC-9AC8-DF9046C1B20A}" destId="{F7BB230D-DE5D-43A6-A746-88AA3DBB8021}" srcOrd="11" destOrd="0" presId="urn:microsoft.com/office/officeart/2005/8/layout/list1"/>
    <dgm:cxn modelId="{18D853D0-A936-449F-BD6A-6A98D9ECFBEC}" type="presParOf" srcId="{A0E27266-8771-40BC-9AC8-DF9046C1B20A}" destId="{1F24FCB8-8512-4912-9DAF-5237A675B3B0}" srcOrd="12" destOrd="0" presId="urn:microsoft.com/office/officeart/2005/8/layout/list1"/>
    <dgm:cxn modelId="{17177E3D-C10A-4B7A-8264-AD3AE4DF4538}" type="presParOf" srcId="{1F24FCB8-8512-4912-9DAF-5237A675B3B0}" destId="{2CEE11DC-8154-4971-8EBC-1D65B405E7B1}" srcOrd="0" destOrd="0" presId="urn:microsoft.com/office/officeart/2005/8/layout/list1"/>
    <dgm:cxn modelId="{672D6E67-41A9-46A8-8ECB-264B2923638E}" type="presParOf" srcId="{1F24FCB8-8512-4912-9DAF-5237A675B3B0}" destId="{8B9698FE-D100-418F-B751-F2615218AD03}" srcOrd="1" destOrd="0" presId="urn:microsoft.com/office/officeart/2005/8/layout/list1"/>
    <dgm:cxn modelId="{9980EE4B-CBE0-472C-A252-E6E462CB398F}" type="presParOf" srcId="{A0E27266-8771-40BC-9AC8-DF9046C1B20A}" destId="{7AE6A635-2655-4C83-9EBA-60674BCB949C}" srcOrd="13" destOrd="0" presId="urn:microsoft.com/office/officeart/2005/8/layout/list1"/>
    <dgm:cxn modelId="{C631287F-0545-4BD6-9E7D-0E661B64904D}" type="presParOf" srcId="{A0E27266-8771-40BC-9AC8-DF9046C1B20A}" destId="{0DEF93DB-2AE2-4AF1-A0A5-718FA256713C}" srcOrd="14" destOrd="0" presId="urn:microsoft.com/office/officeart/2005/8/layout/list1"/>
    <dgm:cxn modelId="{17BCE0AD-5E41-4603-86C0-8FA6A68CBB0F}" type="presParOf" srcId="{A0E27266-8771-40BC-9AC8-DF9046C1B20A}" destId="{9F89BC2B-FE5E-4A9B-BB0C-DF2C16DAA620}" srcOrd="15" destOrd="0" presId="urn:microsoft.com/office/officeart/2005/8/layout/list1"/>
    <dgm:cxn modelId="{77AFAFCA-684C-415C-89F8-42147B23F1BA}" type="presParOf" srcId="{A0E27266-8771-40BC-9AC8-DF9046C1B20A}" destId="{DDD1D4B9-7CAB-4858-9D65-65A68F4C41C1}" srcOrd="16" destOrd="0" presId="urn:microsoft.com/office/officeart/2005/8/layout/list1"/>
    <dgm:cxn modelId="{1039B80D-3C3E-4E2D-B4DA-96FF3C3A73CB}" type="presParOf" srcId="{DDD1D4B9-7CAB-4858-9D65-65A68F4C41C1}" destId="{147074CA-6BAD-48BA-90CA-AE9E45985881}" srcOrd="0" destOrd="0" presId="urn:microsoft.com/office/officeart/2005/8/layout/list1"/>
    <dgm:cxn modelId="{61AEF361-BAC0-458E-9195-18FB4F5D6AB6}" type="presParOf" srcId="{DDD1D4B9-7CAB-4858-9D65-65A68F4C41C1}" destId="{CF2E5717-7D84-4415-93B4-813E9FEFBBA5}" srcOrd="1" destOrd="0" presId="urn:microsoft.com/office/officeart/2005/8/layout/list1"/>
    <dgm:cxn modelId="{9EFE0739-31D0-46E6-984E-8B6D25401B37}" type="presParOf" srcId="{A0E27266-8771-40BC-9AC8-DF9046C1B20A}" destId="{03BECF40-0128-43CD-9653-6CC9EBB72761}" srcOrd="17" destOrd="0" presId="urn:microsoft.com/office/officeart/2005/8/layout/list1"/>
    <dgm:cxn modelId="{89880BE9-775B-4AFC-B73C-D239EE9EA8CB}" type="presParOf" srcId="{A0E27266-8771-40BC-9AC8-DF9046C1B20A}" destId="{E9A0474B-9C58-4D6B-99B0-85430506455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45874F-3AF0-4387-9513-81A09CE917F4}" type="doc">
      <dgm:prSet loTypeId="urn:microsoft.com/office/officeart/2005/8/layout/radial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9034159-4F11-4E8D-BDA0-020FC62982AE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ФОУ</a:t>
          </a:r>
          <a:endParaRPr lang="ru-RU" b="1" dirty="0">
            <a:solidFill>
              <a:srgbClr val="C00000"/>
            </a:solidFill>
          </a:endParaRPr>
        </a:p>
      </dgm:t>
    </dgm:pt>
    <dgm:pt modelId="{79D4E050-F584-4F2F-9DC5-AF5FFC79AC4D}" type="parTrans" cxnId="{87F51B02-CC27-414F-86A6-9B35D87A50F1}">
      <dgm:prSet/>
      <dgm:spPr/>
      <dgm:t>
        <a:bodyPr/>
        <a:lstStyle/>
        <a:p>
          <a:endParaRPr lang="ru-RU"/>
        </a:p>
      </dgm:t>
    </dgm:pt>
    <dgm:pt modelId="{25A64986-BC40-4A97-9F64-27873464AB43}" type="sibTrans" cxnId="{87F51B02-CC27-414F-86A6-9B35D87A50F1}">
      <dgm:prSet/>
      <dgm:spPr/>
      <dgm:t>
        <a:bodyPr/>
        <a:lstStyle/>
        <a:p>
          <a:endParaRPr lang="ru-RU"/>
        </a:p>
      </dgm:t>
    </dgm:pt>
    <dgm:pt modelId="{D62AAD83-6BC6-4C23-83C5-19D14C51AD4F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Не совмещать с другими уголками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F7770FF-CB86-4DDA-B453-6AEA2BB26879}" type="parTrans" cxnId="{799522ED-57B8-4CDD-8EDF-591E2F67FB92}">
      <dgm:prSet/>
      <dgm:spPr/>
      <dgm:t>
        <a:bodyPr/>
        <a:lstStyle/>
        <a:p>
          <a:endParaRPr lang="ru-RU"/>
        </a:p>
      </dgm:t>
    </dgm:pt>
    <dgm:pt modelId="{47D4C31C-22B7-43DD-990A-6F2FFBF2E3A1}" type="sibTrans" cxnId="{799522ED-57B8-4CDD-8EDF-591E2F67FB92}">
      <dgm:prSet/>
      <dgm:spPr/>
      <dgm:t>
        <a:bodyPr/>
        <a:lstStyle/>
        <a:p>
          <a:endParaRPr lang="ru-RU"/>
        </a:p>
      </dgm:t>
    </dgm:pt>
    <dgm:pt modelId="{0AB6FBFF-0106-492C-89F1-FC2E85DB3FD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Каждое пособие должно быть прочным, надежным, пригодным для эксплуатации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71057D68-5682-4B76-A57E-4A1D55809E7C}" type="parTrans" cxnId="{C3CDA28D-6B6F-4D52-8397-F0E08A0D0974}">
      <dgm:prSet/>
      <dgm:spPr/>
      <dgm:t>
        <a:bodyPr/>
        <a:lstStyle/>
        <a:p>
          <a:endParaRPr lang="ru-RU"/>
        </a:p>
      </dgm:t>
    </dgm:pt>
    <dgm:pt modelId="{AB9AC496-2A07-48A1-9055-0174EDB106D2}" type="sibTrans" cxnId="{C3CDA28D-6B6F-4D52-8397-F0E08A0D0974}">
      <dgm:prSet/>
      <dgm:spPr/>
      <dgm:t>
        <a:bodyPr/>
        <a:lstStyle/>
        <a:p>
          <a:endParaRPr lang="ru-RU"/>
        </a:p>
      </dgm:t>
    </dgm:pt>
    <dgm:pt modelId="{7BD8B57D-2E0A-4608-8F71-DF6A62AC740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Наиболее предпочтительны для окраски оборудования нежные пастельные тона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D26CF91-1762-48B5-BB7C-892CF9F0CAA2}" type="parTrans" cxnId="{7D232C05-409A-4581-A2DB-716A78D67E5D}">
      <dgm:prSet/>
      <dgm:spPr/>
      <dgm:t>
        <a:bodyPr/>
        <a:lstStyle/>
        <a:p>
          <a:endParaRPr lang="ru-RU"/>
        </a:p>
      </dgm:t>
    </dgm:pt>
    <dgm:pt modelId="{5A31DDD6-66AB-42DA-BE78-DE8B81C8E197}" type="sibTrans" cxnId="{7D232C05-409A-4581-A2DB-716A78D67E5D}">
      <dgm:prSet/>
      <dgm:spPr/>
      <dgm:t>
        <a:bodyPr/>
        <a:lstStyle/>
        <a:p>
          <a:endParaRPr lang="ru-RU"/>
        </a:p>
      </dgm:t>
    </dgm:pt>
    <dgm:pt modelId="{C44E0BDA-79A3-4BBE-8DA2-80ED62A44C2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Должны быть предусмотрены санитарно-гигиенические требования по освещенности, вентиляции и теплоизоляции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CC9AF74-8D32-4DB8-8540-EF49E94C956E}" type="parTrans" cxnId="{53874E6A-5C62-4A20-97E5-C3346F675C74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7A95F011-D430-41ED-BFD3-959827AD63D0}" type="sibTrans" cxnId="{53874E6A-5C62-4A20-97E5-C3346F675C74}">
      <dgm:prSet/>
      <dgm:spPr/>
      <dgm:t>
        <a:bodyPr/>
        <a:lstStyle/>
        <a:p>
          <a:endParaRPr lang="ru-RU"/>
        </a:p>
      </dgm:t>
    </dgm:pt>
    <dgm:pt modelId="{366654B7-ED4A-473D-827C-604BA0D99E4F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Материал оборудования должен быть безвредный,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термо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-, влагоустойчивый, не иметь неприятных запахов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4A5F1CF-A88D-462B-88B8-E3DD3F47BA18}" type="parTrans" cxnId="{F5E27C4A-C710-4D99-A786-1E58AC000F99}">
      <dgm:prSet/>
      <dgm:spPr/>
      <dgm:t>
        <a:bodyPr/>
        <a:lstStyle/>
        <a:p>
          <a:endParaRPr lang="ru-RU"/>
        </a:p>
      </dgm:t>
    </dgm:pt>
    <dgm:pt modelId="{FC8D9E91-B791-48D2-BF89-C873708048BE}" type="sibTrans" cxnId="{F5E27C4A-C710-4D99-A786-1E58AC000F99}">
      <dgm:prSet/>
      <dgm:spPr/>
      <dgm:t>
        <a:bodyPr/>
        <a:lstStyle/>
        <a:p>
          <a:endParaRPr lang="ru-RU"/>
        </a:p>
      </dgm:t>
    </dgm:pt>
    <dgm:pt modelId="{BBC22195-5161-4DB2-B003-3E7F0E52B87E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целях безопасности его необходимо удалить от окон и дверей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5BE7BA-6A76-4AFB-A2E0-5446F6A60F6D}" type="parTrans" cxnId="{2CC16EE7-393E-45F5-BA6E-3B31580CEECA}">
      <dgm:prSet/>
      <dgm:spPr/>
      <dgm:t>
        <a:bodyPr/>
        <a:lstStyle/>
        <a:p>
          <a:endParaRPr lang="ru-RU"/>
        </a:p>
      </dgm:t>
    </dgm:pt>
    <dgm:pt modelId="{622D07AA-C373-487F-AB4B-2F1D71F05D05}" type="sibTrans" cxnId="{2CC16EE7-393E-45F5-BA6E-3B31580CEECA}">
      <dgm:prSet/>
      <dgm:spPr/>
      <dgm:t>
        <a:bodyPr/>
        <a:lstStyle/>
        <a:p>
          <a:endParaRPr lang="ru-RU"/>
        </a:p>
      </dgm:t>
    </dgm:pt>
    <dgm:pt modelId="{3ED70B4A-6A7A-4C12-959C-DB077847F90C}" type="pres">
      <dgm:prSet presAssocID="{B545874F-3AF0-4387-9513-81A09CE917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A725D9-C7A5-4FE0-AB14-9AEA0B26E058}" type="pres">
      <dgm:prSet presAssocID="{09034159-4F11-4E8D-BDA0-020FC62982AE}" presName="centerShape" presStyleLbl="node0" presStyleIdx="0" presStyleCnt="1"/>
      <dgm:spPr/>
      <dgm:t>
        <a:bodyPr/>
        <a:lstStyle/>
        <a:p>
          <a:endParaRPr lang="ru-RU"/>
        </a:p>
      </dgm:t>
    </dgm:pt>
    <dgm:pt modelId="{781B309D-A070-47FD-8FFE-D83B2D8FE332}" type="pres">
      <dgm:prSet presAssocID="{6F7770FF-CB86-4DDA-B453-6AEA2BB26879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7D0DDEB-E48E-4AF7-80B3-47F5AA6541DC}" type="pres">
      <dgm:prSet presAssocID="{6F7770FF-CB86-4DDA-B453-6AEA2BB26879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194BAE43-8C1A-4CCB-9111-27946E2E375B}" type="pres">
      <dgm:prSet presAssocID="{D62AAD83-6BC6-4C23-83C5-19D14C51AD4F}" presName="node" presStyleLbl="node1" presStyleIdx="0" presStyleCnt="6" custScaleX="157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76AFA-C03A-4E19-B4CE-B1E303DF82E6}" type="pres">
      <dgm:prSet presAssocID="{185BE7BA-6A76-4AFB-A2E0-5446F6A60F6D}" presName="parTrans" presStyleLbl="sibTrans2D1" presStyleIdx="1" presStyleCnt="6"/>
      <dgm:spPr/>
      <dgm:t>
        <a:bodyPr/>
        <a:lstStyle/>
        <a:p>
          <a:endParaRPr lang="ru-RU"/>
        </a:p>
      </dgm:t>
    </dgm:pt>
    <dgm:pt modelId="{823293DC-19B1-457D-B316-1C6151B7EEA0}" type="pres">
      <dgm:prSet presAssocID="{185BE7BA-6A76-4AFB-A2E0-5446F6A60F6D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809768FE-E149-4C6D-A2B8-394D92B85D97}" type="pres">
      <dgm:prSet presAssocID="{BBC22195-5161-4DB2-B003-3E7F0E52B87E}" presName="node" presStyleLbl="node1" presStyleIdx="1" presStyleCnt="6" custScaleX="167464" custRadScaleRad="110050" custRadScaleInc="31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A1385-742C-430E-9372-9D6F774C96B3}" type="pres">
      <dgm:prSet presAssocID="{71057D68-5682-4B76-A57E-4A1D55809E7C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B191F-44D2-4648-A9A7-64A6ABD6D429}" type="pres">
      <dgm:prSet presAssocID="{71057D68-5682-4B76-A57E-4A1D55809E7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0F80217-98E2-4ED4-82F5-637BA7001CD4}" type="pres">
      <dgm:prSet presAssocID="{0AB6FBFF-0106-492C-89F1-FC2E85DB3FD1}" presName="node" presStyleLbl="node1" presStyleIdx="2" presStyleCnt="6" custScaleX="176488" custRadScaleRad="116232" custRadScaleInc="-17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C74B-8967-4657-A8E8-F98322D5B942}" type="pres">
      <dgm:prSet presAssocID="{14A5F1CF-A88D-462B-88B8-E3DD3F47BA18}" presName="parTrans" presStyleLbl="sibTrans2D1" presStyleIdx="3" presStyleCnt="6"/>
      <dgm:spPr/>
      <dgm:t>
        <a:bodyPr/>
        <a:lstStyle/>
        <a:p>
          <a:endParaRPr lang="ru-RU"/>
        </a:p>
      </dgm:t>
    </dgm:pt>
    <dgm:pt modelId="{C67D6B48-78E2-4AC6-9C59-634DB834CA90}" type="pres">
      <dgm:prSet presAssocID="{14A5F1CF-A88D-462B-88B8-E3DD3F47BA18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20D86AB-5A68-493D-9C39-6E43B1ED7461}" type="pres">
      <dgm:prSet presAssocID="{366654B7-ED4A-473D-827C-604BA0D99E4F}" presName="node" presStyleLbl="node1" presStyleIdx="3" presStyleCnt="6" custScaleX="169015" custRadScaleRad="103271" custRadScaleInc="-16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EC3213-57B3-4E3D-828B-E0D3A9536EBF}" type="pres">
      <dgm:prSet presAssocID="{2D26CF91-1762-48B5-BB7C-892CF9F0CAA2}" presName="parTrans" presStyleLbl="sibTrans2D1" presStyleIdx="4" presStyleCnt="6"/>
      <dgm:spPr/>
      <dgm:t>
        <a:bodyPr/>
        <a:lstStyle/>
        <a:p>
          <a:endParaRPr lang="ru-RU"/>
        </a:p>
      </dgm:t>
    </dgm:pt>
    <dgm:pt modelId="{1E992D25-0427-4730-BCFC-461EA60BA08F}" type="pres">
      <dgm:prSet presAssocID="{2D26CF91-1762-48B5-BB7C-892CF9F0CAA2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25B639C-A510-4983-862D-3959B747D518}" type="pres">
      <dgm:prSet presAssocID="{7BD8B57D-2E0A-4608-8F71-DF6A62AC7402}" presName="node" presStyleLbl="node1" presStyleIdx="4" presStyleCnt="6" custScaleX="169924" custRadScaleRad="109731" custRadScaleInc="8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1A7B2-9800-4656-8EFE-E1354FAE2C51}" type="pres">
      <dgm:prSet presAssocID="{ACC9AF74-8D32-4DB8-8540-EF49E94C956E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CDFF490-5EB2-43AB-ADD2-34A8C13F6E7D}" type="pres">
      <dgm:prSet presAssocID="{ACC9AF74-8D32-4DB8-8540-EF49E94C956E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976A6AC3-AFB3-4CB6-A724-B459CF7016C3}" type="pres">
      <dgm:prSet presAssocID="{C44E0BDA-79A3-4BBE-8DA2-80ED62A44C26}" presName="node" presStyleLbl="node1" presStyleIdx="5" presStyleCnt="6" custScaleX="165803" custRadScaleRad="110839" custRadScaleInc="-32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A780CD-BBF0-41DF-A684-2E53CAAB6EB3}" type="presOf" srcId="{71057D68-5682-4B76-A57E-4A1D55809E7C}" destId="{D7DA1385-742C-430E-9372-9D6F774C96B3}" srcOrd="0" destOrd="0" presId="urn:microsoft.com/office/officeart/2005/8/layout/radial5"/>
    <dgm:cxn modelId="{6C133037-110B-48E7-8361-23A4C8CD7526}" type="presOf" srcId="{B545874F-3AF0-4387-9513-81A09CE917F4}" destId="{3ED70B4A-6A7A-4C12-959C-DB077847F90C}" srcOrd="0" destOrd="0" presId="urn:microsoft.com/office/officeart/2005/8/layout/radial5"/>
    <dgm:cxn modelId="{C05237D5-5934-43A1-92F8-16B0F6CA36DA}" type="presOf" srcId="{D62AAD83-6BC6-4C23-83C5-19D14C51AD4F}" destId="{194BAE43-8C1A-4CCB-9111-27946E2E375B}" srcOrd="0" destOrd="0" presId="urn:microsoft.com/office/officeart/2005/8/layout/radial5"/>
    <dgm:cxn modelId="{F51D05CC-4644-417E-A431-07DA7695F11F}" type="presOf" srcId="{71057D68-5682-4B76-A57E-4A1D55809E7C}" destId="{537B191F-44D2-4648-A9A7-64A6ABD6D429}" srcOrd="1" destOrd="0" presId="urn:microsoft.com/office/officeart/2005/8/layout/radial5"/>
    <dgm:cxn modelId="{CA019DC3-95A1-489F-B272-1351DE71D910}" type="presOf" srcId="{C44E0BDA-79A3-4BBE-8DA2-80ED62A44C26}" destId="{976A6AC3-AFB3-4CB6-A724-B459CF7016C3}" srcOrd="0" destOrd="0" presId="urn:microsoft.com/office/officeart/2005/8/layout/radial5"/>
    <dgm:cxn modelId="{76DF025E-1EBE-4629-9690-75EAF64EF58C}" type="presOf" srcId="{185BE7BA-6A76-4AFB-A2E0-5446F6A60F6D}" destId="{A1D76AFA-C03A-4E19-B4CE-B1E303DF82E6}" srcOrd="0" destOrd="0" presId="urn:microsoft.com/office/officeart/2005/8/layout/radial5"/>
    <dgm:cxn modelId="{90339346-FCB4-4F75-B804-71F592CF7249}" type="presOf" srcId="{366654B7-ED4A-473D-827C-604BA0D99E4F}" destId="{420D86AB-5A68-493D-9C39-6E43B1ED7461}" srcOrd="0" destOrd="0" presId="urn:microsoft.com/office/officeart/2005/8/layout/radial5"/>
    <dgm:cxn modelId="{87F51B02-CC27-414F-86A6-9B35D87A50F1}" srcId="{B545874F-3AF0-4387-9513-81A09CE917F4}" destId="{09034159-4F11-4E8D-BDA0-020FC62982AE}" srcOrd="0" destOrd="0" parTransId="{79D4E050-F584-4F2F-9DC5-AF5FFC79AC4D}" sibTransId="{25A64986-BC40-4A97-9F64-27873464AB43}"/>
    <dgm:cxn modelId="{8724588F-1633-4B4A-9759-B0FDBAA4ABAD}" type="presOf" srcId="{ACC9AF74-8D32-4DB8-8540-EF49E94C956E}" destId="{2CDFF490-5EB2-43AB-ADD2-34A8C13F6E7D}" srcOrd="1" destOrd="0" presId="urn:microsoft.com/office/officeart/2005/8/layout/radial5"/>
    <dgm:cxn modelId="{0DA0E974-B826-4C60-AED2-43D04C333679}" type="presOf" srcId="{2D26CF91-1762-48B5-BB7C-892CF9F0CAA2}" destId="{8AEC3213-57B3-4E3D-828B-E0D3A9536EBF}" srcOrd="0" destOrd="0" presId="urn:microsoft.com/office/officeart/2005/8/layout/radial5"/>
    <dgm:cxn modelId="{D707FC00-AA15-4BD2-9BC2-814BA0869B7E}" type="presOf" srcId="{09034159-4F11-4E8D-BDA0-020FC62982AE}" destId="{27A725D9-C7A5-4FE0-AB14-9AEA0B26E058}" srcOrd="0" destOrd="0" presId="urn:microsoft.com/office/officeart/2005/8/layout/radial5"/>
    <dgm:cxn modelId="{7D232C05-409A-4581-A2DB-716A78D67E5D}" srcId="{09034159-4F11-4E8D-BDA0-020FC62982AE}" destId="{7BD8B57D-2E0A-4608-8F71-DF6A62AC7402}" srcOrd="4" destOrd="0" parTransId="{2D26CF91-1762-48B5-BB7C-892CF9F0CAA2}" sibTransId="{5A31DDD6-66AB-42DA-BE78-DE8B81C8E197}"/>
    <dgm:cxn modelId="{22A4C9C2-5B00-46C4-98E8-B935903ED07F}" type="presOf" srcId="{7BD8B57D-2E0A-4608-8F71-DF6A62AC7402}" destId="{D25B639C-A510-4983-862D-3959B747D518}" srcOrd="0" destOrd="0" presId="urn:microsoft.com/office/officeart/2005/8/layout/radial5"/>
    <dgm:cxn modelId="{DAEFABA7-A777-47AF-8399-1EF6C74CCD3A}" type="presOf" srcId="{0AB6FBFF-0106-492C-89F1-FC2E85DB3FD1}" destId="{D0F80217-98E2-4ED4-82F5-637BA7001CD4}" srcOrd="0" destOrd="0" presId="urn:microsoft.com/office/officeart/2005/8/layout/radial5"/>
    <dgm:cxn modelId="{799522ED-57B8-4CDD-8EDF-591E2F67FB92}" srcId="{09034159-4F11-4E8D-BDA0-020FC62982AE}" destId="{D62AAD83-6BC6-4C23-83C5-19D14C51AD4F}" srcOrd="0" destOrd="0" parTransId="{6F7770FF-CB86-4DDA-B453-6AEA2BB26879}" sibTransId="{47D4C31C-22B7-43DD-990A-6F2FFBF2E3A1}"/>
    <dgm:cxn modelId="{AD1AD5CA-7A50-46C1-8CBF-7300D3A98F1D}" type="presOf" srcId="{14A5F1CF-A88D-462B-88B8-E3DD3F47BA18}" destId="{C67D6B48-78E2-4AC6-9C59-634DB834CA90}" srcOrd="1" destOrd="0" presId="urn:microsoft.com/office/officeart/2005/8/layout/radial5"/>
    <dgm:cxn modelId="{017A38AB-E284-48BB-8A1F-AFE7402CF007}" type="presOf" srcId="{14A5F1CF-A88D-462B-88B8-E3DD3F47BA18}" destId="{B837C74B-8967-4657-A8E8-F98322D5B942}" srcOrd="0" destOrd="0" presId="urn:microsoft.com/office/officeart/2005/8/layout/radial5"/>
    <dgm:cxn modelId="{20ABD2B9-B4FE-431A-9DC2-E1D3B8839F80}" type="presOf" srcId="{185BE7BA-6A76-4AFB-A2E0-5446F6A60F6D}" destId="{823293DC-19B1-457D-B316-1C6151B7EEA0}" srcOrd="1" destOrd="0" presId="urn:microsoft.com/office/officeart/2005/8/layout/radial5"/>
    <dgm:cxn modelId="{AEB51FA6-29B4-4BFF-A5C1-4023918ED96E}" type="presOf" srcId="{BBC22195-5161-4DB2-B003-3E7F0E52B87E}" destId="{809768FE-E149-4C6D-A2B8-394D92B85D97}" srcOrd="0" destOrd="0" presId="urn:microsoft.com/office/officeart/2005/8/layout/radial5"/>
    <dgm:cxn modelId="{53874E6A-5C62-4A20-97E5-C3346F675C74}" srcId="{09034159-4F11-4E8D-BDA0-020FC62982AE}" destId="{C44E0BDA-79A3-4BBE-8DA2-80ED62A44C26}" srcOrd="5" destOrd="0" parTransId="{ACC9AF74-8D32-4DB8-8540-EF49E94C956E}" sibTransId="{7A95F011-D430-41ED-BFD3-959827AD63D0}"/>
    <dgm:cxn modelId="{2CC16EE7-393E-45F5-BA6E-3B31580CEECA}" srcId="{09034159-4F11-4E8D-BDA0-020FC62982AE}" destId="{BBC22195-5161-4DB2-B003-3E7F0E52B87E}" srcOrd="1" destOrd="0" parTransId="{185BE7BA-6A76-4AFB-A2E0-5446F6A60F6D}" sibTransId="{622D07AA-C373-487F-AB4B-2F1D71F05D05}"/>
    <dgm:cxn modelId="{FCFAA2CD-E506-49CE-A108-A43533581E02}" type="presOf" srcId="{ACC9AF74-8D32-4DB8-8540-EF49E94C956E}" destId="{03B1A7B2-9800-4656-8EFE-E1354FAE2C51}" srcOrd="0" destOrd="0" presId="urn:microsoft.com/office/officeart/2005/8/layout/radial5"/>
    <dgm:cxn modelId="{C3CDA28D-6B6F-4D52-8397-F0E08A0D0974}" srcId="{09034159-4F11-4E8D-BDA0-020FC62982AE}" destId="{0AB6FBFF-0106-492C-89F1-FC2E85DB3FD1}" srcOrd="2" destOrd="0" parTransId="{71057D68-5682-4B76-A57E-4A1D55809E7C}" sibTransId="{AB9AC496-2A07-48A1-9055-0174EDB106D2}"/>
    <dgm:cxn modelId="{F5E27C4A-C710-4D99-A786-1E58AC000F99}" srcId="{09034159-4F11-4E8D-BDA0-020FC62982AE}" destId="{366654B7-ED4A-473D-827C-604BA0D99E4F}" srcOrd="3" destOrd="0" parTransId="{14A5F1CF-A88D-462B-88B8-E3DD3F47BA18}" sibTransId="{FC8D9E91-B791-48D2-BF89-C873708048BE}"/>
    <dgm:cxn modelId="{E2E83EAA-F997-4A8D-9AF6-00593886507C}" type="presOf" srcId="{6F7770FF-CB86-4DDA-B453-6AEA2BB26879}" destId="{D7D0DDEB-E48E-4AF7-80B3-47F5AA6541DC}" srcOrd="1" destOrd="0" presId="urn:microsoft.com/office/officeart/2005/8/layout/radial5"/>
    <dgm:cxn modelId="{8C283479-185B-4929-9E0F-DEF0E91665BC}" type="presOf" srcId="{6F7770FF-CB86-4DDA-B453-6AEA2BB26879}" destId="{781B309D-A070-47FD-8FFE-D83B2D8FE332}" srcOrd="0" destOrd="0" presId="urn:microsoft.com/office/officeart/2005/8/layout/radial5"/>
    <dgm:cxn modelId="{99B9C9A7-C3AB-45CC-9B16-68E5FB2C385B}" type="presOf" srcId="{2D26CF91-1762-48B5-BB7C-892CF9F0CAA2}" destId="{1E992D25-0427-4730-BCFC-461EA60BA08F}" srcOrd="1" destOrd="0" presId="urn:microsoft.com/office/officeart/2005/8/layout/radial5"/>
    <dgm:cxn modelId="{F4DBB923-B030-4D2B-8855-5AEF7D58860C}" type="presParOf" srcId="{3ED70B4A-6A7A-4C12-959C-DB077847F90C}" destId="{27A725D9-C7A5-4FE0-AB14-9AEA0B26E058}" srcOrd="0" destOrd="0" presId="urn:microsoft.com/office/officeart/2005/8/layout/radial5"/>
    <dgm:cxn modelId="{6C2AA236-1094-404B-92BD-4C3FAAA6B662}" type="presParOf" srcId="{3ED70B4A-6A7A-4C12-959C-DB077847F90C}" destId="{781B309D-A070-47FD-8FFE-D83B2D8FE332}" srcOrd="1" destOrd="0" presId="urn:microsoft.com/office/officeart/2005/8/layout/radial5"/>
    <dgm:cxn modelId="{2D085C52-7D84-4798-B121-6195372BBA56}" type="presParOf" srcId="{781B309D-A070-47FD-8FFE-D83B2D8FE332}" destId="{D7D0DDEB-E48E-4AF7-80B3-47F5AA6541DC}" srcOrd="0" destOrd="0" presId="urn:microsoft.com/office/officeart/2005/8/layout/radial5"/>
    <dgm:cxn modelId="{5F95FDBA-4804-4595-9FA5-D6A6391DDCDF}" type="presParOf" srcId="{3ED70B4A-6A7A-4C12-959C-DB077847F90C}" destId="{194BAE43-8C1A-4CCB-9111-27946E2E375B}" srcOrd="2" destOrd="0" presId="urn:microsoft.com/office/officeart/2005/8/layout/radial5"/>
    <dgm:cxn modelId="{6970EA62-3DBA-42A7-922A-8851FBCE83ED}" type="presParOf" srcId="{3ED70B4A-6A7A-4C12-959C-DB077847F90C}" destId="{A1D76AFA-C03A-4E19-B4CE-B1E303DF82E6}" srcOrd="3" destOrd="0" presId="urn:microsoft.com/office/officeart/2005/8/layout/radial5"/>
    <dgm:cxn modelId="{8F168149-4656-4586-90D7-5C0ED325509C}" type="presParOf" srcId="{A1D76AFA-C03A-4E19-B4CE-B1E303DF82E6}" destId="{823293DC-19B1-457D-B316-1C6151B7EEA0}" srcOrd="0" destOrd="0" presId="urn:microsoft.com/office/officeart/2005/8/layout/radial5"/>
    <dgm:cxn modelId="{25346B05-0A34-4A7D-A8DD-9571C61A62E0}" type="presParOf" srcId="{3ED70B4A-6A7A-4C12-959C-DB077847F90C}" destId="{809768FE-E149-4C6D-A2B8-394D92B85D97}" srcOrd="4" destOrd="0" presId="urn:microsoft.com/office/officeart/2005/8/layout/radial5"/>
    <dgm:cxn modelId="{8DA98D7A-0DB6-4977-95D4-3CFE2EA6164C}" type="presParOf" srcId="{3ED70B4A-6A7A-4C12-959C-DB077847F90C}" destId="{D7DA1385-742C-430E-9372-9D6F774C96B3}" srcOrd="5" destOrd="0" presId="urn:microsoft.com/office/officeart/2005/8/layout/radial5"/>
    <dgm:cxn modelId="{8A375D53-663A-4E2A-A73D-8D0381D6C4EA}" type="presParOf" srcId="{D7DA1385-742C-430E-9372-9D6F774C96B3}" destId="{537B191F-44D2-4648-A9A7-64A6ABD6D429}" srcOrd="0" destOrd="0" presId="urn:microsoft.com/office/officeart/2005/8/layout/radial5"/>
    <dgm:cxn modelId="{B3437673-FB33-4DA0-8C5C-C258A9321991}" type="presParOf" srcId="{3ED70B4A-6A7A-4C12-959C-DB077847F90C}" destId="{D0F80217-98E2-4ED4-82F5-637BA7001CD4}" srcOrd="6" destOrd="0" presId="urn:microsoft.com/office/officeart/2005/8/layout/radial5"/>
    <dgm:cxn modelId="{C3E25FE7-5625-4759-88E3-DD35FCA69A18}" type="presParOf" srcId="{3ED70B4A-6A7A-4C12-959C-DB077847F90C}" destId="{B837C74B-8967-4657-A8E8-F98322D5B942}" srcOrd="7" destOrd="0" presId="urn:microsoft.com/office/officeart/2005/8/layout/radial5"/>
    <dgm:cxn modelId="{EDC74ADC-17FC-4874-8D00-83E59F2F37DE}" type="presParOf" srcId="{B837C74B-8967-4657-A8E8-F98322D5B942}" destId="{C67D6B48-78E2-4AC6-9C59-634DB834CA90}" srcOrd="0" destOrd="0" presId="urn:microsoft.com/office/officeart/2005/8/layout/radial5"/>
    <dgm:cxn modelId="{9227CBC7-E51E-4A6C-AA6E-E0C6163FDB61}" type="presParOf" srcId="{3ED70B4A-6A7A-4C12-959C-DB077847F90C}" destId="{420D86AB-5A68-493D-9C39-6E43B1ED7461}" srcOrd="8" destOrd="0" presId="urn:microsoft.com/office/officeart/2005/8/layout/radial5"/>
    <dgm:cxn modelId="{75545902-FA9B-442C-BEBE-8137BDA362FA}" type="presParOf" srcId="{3ED70B4A-6A7A-4C12-959C-DB077847F90C}" destId="{8AEC3213-57B3-4E3D-828B-E0D3A9536EBF}" srcOrd="9" destOrd="0" presId="urn:microsoft.com/office/officeart/2005/8/layout/radial5"/>
    <dgm:cxn modelId="{EEC5CE6E-9456-4515-BEF9-1E0FB6AA5306}" type="presParOf" srcId="{8AEC3213-57B3-4E3D-828B-E0D3A9536EBF}" destId="{1E992D25-0427-4730-BCFC-461EA60BA08F}" srcOrd="0" destOrd="0" presId="urn:microsoft.com/office/officeart/2005/8/layout/radial5"/>
    <dgm:cxn modelId="{D22A3A27-5989-456E-AB0B-41ACC7E2AB95}" type="presParOf" srcId="{3ED70B4A-6A7A-4C12-959C-DB077847F90C}" destId="{D25B639C-A510-4983-862D-3959B747D518}" srcOrd="10" destOrd="0" presId="urn:microsoft.com/office/officeart/2005/8/layout/radial5"/>
    <dgm:cxn modelId="{167B6B79-8466-4D6E-9E32-64EE4171F3E5}" type="presParOf" srcId="{3ED70B4A-6A7A-4C12-959C-DB077847F90C}" destId="{03B1A7B2-9800-4656-8EFE-E1354FAE2C51}" srcOrd="11" destOrd="0" presId="urn:microsoft.com/office/officeart/2005/8/layout/radial5"/>
    <dgm:cxn modelId="{AE78531C-5D2E-423B-91C1-FCE14B953912}" type="presParOf" srcId="{03B1A7B2-9800-4656-8EFE-E1354FAE2C51}" destId="{2CDFF490-5EB2-43AB-ADD2-34A8C13F6E7D}" srcOrd="0" destOrd="0" presId="urn:microsoft.com/office/officeart/2005/8/layout/radial5"/>
    <dgm:cxn modelId="{0E2FB046-084A-4973-91D7-7209D1FEF211}" type="presParOf" srcId="{3ED70B4A-6A7A-4C12-959C-DB077847F90C}" destId="{976A6AC3-AFB3-4CB6-A724-B459CF7016C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CB5C40-66CB-44A2-BD67-70603517669C}">
      <dsp:nvSpPr>
        <dsp:cNvPr id="0" name=""/>
        <dsp:cNvSpPr/>
      </dsp:nvSpPr>
      <dsp:spPr>
        <a:xfrm>
          <a:off x="0" y="372242"/>
          <a:ext cx="683421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E8C8A0-17E5-4C9E-8C88-220DC066D1CE}">
      <dsp:nvSpPr>
        <dsp:cNvPr id="0" name=""/>
        <dsp:cNvSpPr/>
      </dsp:nvSpPr>
      <dsp:spPr>
        <a:xfrm>
          <a:off x="341710" y="106562"/>
          <a:ext cx="6212676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822" tIns="0" rIns="180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Развитие движений и совершенствование двигательных функций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1710" y="106562"/>
        <a:ext cx="6212676" cy="531360"/>
      </dsp:txXfrm>
    </dsp:sp>
    <dsp:sp modelId="{DF03B4EB-FDFD-4A63-B40E-BADED285D454}">
      <dsp:nvSpPr>
        <dsp:cNvPr id="0" name=""/>
        <dsp:cNvSpPr/>
      </dsp:nvSpPr>
      <dsp:spPr>
        <a:xfrm>
          <a:off x="0" y="1188722"/>
          <a:ext cx="683421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C05D91-3284-47EE-B0C9-20D0FCB7836D}">
      <dsp:nvSpPr>
        <dsp:cNvPr id="0" name=""/>
        <dsp:cNvSpPr/>
      </dsp:nvSpPr>
      <dsp:spPr>
        <a:xfrm>
          <a:off x="341710" y="923042"/>
          <a:ext cx="6212676" cy="531360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822" tIns="0" rIns="180822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Достижение необходимой для возраста физической подготовленности</a:t>
          </a:r>
        </a:p>
      </dsp:txBody>
      <dsp:txXfrm>
        <a:off x="341710" y="923042"/>
        <a:ext cx="6212676" cy="531360"/>
      </dsp:txXfrm>
    </dsp:sp>
    <dsp:sp modelId="{8ACCB317-07DE-4822-B67F-266A0D46B8A6}">
      <dsp:nvSpPr>
        <dsp:cNvPr id="0" name=""/>
        <dsp:cNvSpPr/>
      </dsp:nvSpPr>
      <dsp:spPr>
        <a:xfrm>
          <a:off x="0" y="2005202"/>
          <a:ext cx="683421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19AA90-C3FA-48CC-9D3A-A7E89DE46056}">
      <dsp:nvSpPr>
        <dsp:cNvPr id="0" name=""/>
        <dsp:cNvSpPr/>
      </dsp:nvSpPr>
      <dsp:spPr>
        <a:xfrm>
          <a:off x="341710" y="1739522"/>
          <a:ext cx="6248460" cy="53136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822" tIns="0" rIns="180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Предупреждение нарушений функций опорно-двигательного аппарата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1710" y="1739522"/>
        <a:ext cx="6248460" cy="531360"/>
      </dsp:txXfrm>
    </dsp:sp>
    <dsp:sp modelId="{0DEF93DB-2AE2-4AF1-A0A5-718FA256713C}">
      <dsp:nvSpPr>
        <dsp:cNvPr id="0" name=""/>
        <dsp:cNvSpPr/>
      </dsp:nvSpPr>
      <dsp:spPr>
        <a:xfrm>
          <a:off x="0" y="2821682"/>
          <a:ext cx="683421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9698FE-D100-418F-B751-F2615218AD03}">
      <dsp:nvSpPr>
        <dsp:cNvPr id="0" name=""/>
        <dsp:cNvSpPr/>
      </dsp:nvSpPr>
      <dsp:spPr>
        <a:xfrm>
          <a:off x="357190" y="2532064"/>
          <a:ext cx="6212724" cy="531360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822" tIns="0" rIns="180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Воспитание положительных нравственно-волевых качеств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190" y="2532064"/>
        <a:ext cx="6212724" cy="531360"/>
      </dsp:txXfrm>
    </dsp:sp>
    <dsp:sp modelId="{E9A0474B-9C58-4D6B-99B0-854305064552}">
      <dsp:nvSpPr>
        <dsp:cNvPr id="0" name=""/>
        <dsp:cNvSpPr/>
      </dsp:nvSpPr>
      <dsp:spPr>
        <a:xfrm>
          <a:off x="0" y="4043605"/>
          <a:ext cx="683421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2E5717-7D84-4415-93B4-813E9FEFBBA5}">
      <dsp:nvSpPr>
        <dsp:cNvPr id="0" name=""/>
        <dsp:cNvSpPr/>
      </dsp:nvSpPr>
      <dsp:spPr>
        <a:xfrm>
          <a:off x="325359" y="3372482"/>
          <a:ext cx="6507179" cy="936803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822" tIns="0" rIns="180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Создание благоприятных условий для активного отдыха, радостной содержательной деятельности в коллективных играх и развлечениях.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359" y="3372482"/>
        <a:ext cx="6507179" cy="9368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A725D9-C7A5-4FE0-AB14-9AEA0B26E058}">
      <dsp:nvSpPr>
        <dsp:cNvPr id="0" name=""/>
        <dsp:cNvSpPr/>
      </dsp:nvSpPr>
      <dsp:spPr>
        <a:xfrm>
          <a:off x="3061967" y="2158557"/>
          <a:ext cx="1540800" cy="1540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C00000"/>
              </a:solidFill>
            </a:rPr>
            <a:t>ФОУ</a:t>
          </a:r>
          <a:endParaRPr lang="ru-RU" sz="4000" b="1" kern="1200" dirty="0">
            <a:solidFill>
              <a:srgbClr val="C00000"/>
            </a:solidFill>
          </a:endParaRPr>
        </a:p>
      </dsp:txBody>
      <dsp:txXfrm>
        <a:off x="3061967" y="2158557"/>
        <a:ext cx="1540800" cy="1540800"/>
      </dsp:txXfrm>
    </dsp:sp>
    <dsp:sp modelId="{781B309D-A070-47FD-8FFE-D83B2D8FE332}">
      <dsp:nvSpPr>
        <dsp:cNvPr id="0" name=""/>
        <dsp:cNvSpPr/>
      </dsp:nvSpPr>
      <dsp:spPr>
        <a:xfrm rot="16200000">
          <a:off x="3669568" y="1598668"/>
          <a:ext cx="325598" cy="523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6200000">
        <a:off x="3669568" y="1598668"/>
        <a:ext cx="325598" cy="523872"/>
      </dsp:txXfrm>
    </dsp:sp>
    <dsp:sp modelId="{194BAE43-8C1A-4CCB-9111-27946E2E375B}">
      <dsp:nvSpPr>
        <dsp:cNvPr id="0" name=""/>
        <dsp:cNvSpPr/>
      </dsp:nvSpPr>
      <dsp:spPr>
        <a:xfrm>
          <a:off x="2621752" y="3421"/>
          <a:ext cx="2421229" cy="1540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Не совмещать с другими уголками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1752" y="3421"/>
        <a:ext cx="2421229" cy="1540800"/>
      </dsp:txXfrm>
    </dsp:sp>
    <dsp:sp modelId="{A1D76AFA-C03A-4E19-B4CE-B1E303DF82E6}">
      <dsp:nvSpPr>
        <dsp:cNvPr id="0" name=""/>
        <dsp:cNvSpPr/>
      </dsp:nvSpPr>
      <dsp:spPr>
        <a:xfrm rot="20366172">
          <a:off x="4635849" y="2322391"/>
          <a:ext cx="230306" cy="523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20366172">
        <a:off x="4635849" y="2322391"/>
        <a:ext cx="230306" cy="523872"/>
      </dsp:txXfrm>
    </dsp:sp>
    <dsp:sp modelId="{809768FE-E149-4C6D-A2B8-394D92B85D97}">
      <dsp:nvSpPr>
        <dsp:cNvPr id="0" name=""/>
        <dsp:cNvSpPr/>
      </dsp:nvSpPr>
      <dsp:spPr>
        <a:xfrm>
          <a:off x="4762829" y="1325487"/>
          <a:ext cx="2580286" cy="15408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целях безопасности его необходимо удалить от окон и дверей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62829" y="1325487"/>
        <a:ext cx="2580286" cy="1540800"/>
      </dsp:txXfrm>
    </dsp:sp>
    <dsp:sp modelId="{D7DA1385-742C-430E-9372-9D6F774C96B3}">
      <dsp:nvSpPr>
        <dsp:cNvPr id="0" name=""/>
        <dsp:cNvSpPr/>
      </dsp:nvSpPr>
      <dsp:spPr>
        <a:xfrm rot="1488888">
          <a:off x="4632207" y="3107179"/>
          <a:ext cx="304206" cy="523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488888">
        <a:off x="4632207" y="3107179"/>
        <a:ext cx="304206" cy="523872"/>
      </dsp:txXfrm>
    </dsp:sp>
    <dsp:sp modelId="{D0F80217-98E2-4ED4-82F5-637BA7001CD4}">
      <dsp:nvSpPr>
        <dsp:cNvPr id="0" name=""/>
        <dsp:cNvSpPr/>
      </dsp:nvSpPr>
      <dsp:spPr>
        <a:xfrm>
          <a:off x="4746376" y="3209855"/>
          <a:ext cx="2719327" cy="15408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Каждое пособие должно быть прочным, надежным, пригодным для эксплуатации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46376" y="3209855"/>
        <a:ext cx="2719327" cy="1540800"/>
      </dsp:txXfrm>
    </dsp:sp>
    <dsp:sp modelId="{B837C74B-8967-4657-A8E8-F98322D5B942}">
      <dsp:nvSpPr>
        <dsp:cNvPr id="0" name=""/>
        <dsp:cNvSpPr/>
      </dsp:nvSpPr>
      <dsp:spPr>
        <a:xfrm rot="5103562">
          <a:off x="3759434" y="3736048"/>
          <a:ext cx="330690" cy="523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103562">
        <a:off x="3759434" y="3736048"/>
        <a:ext cx="330690" cy="523872"/>
      </dsp:txXfrm>
    </dsp:sp>
    <dsp:sp modelId="{420D86AB-5A68-493D-9C39-6E43B1ED7461}">
      <dsp:nvSpPr>
        <dsp:cNvPr id="0" name=""/>
        <dsp:cNvSpPr/>
      </dsp:nvSpPr>
      <dsp:spPr>
        <a:xfrm>
          <a:off x="2716871" y="4317115"/>
          <a:ext cx="2604183" cy="15408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Материал оборудования должен быть безвредный,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термо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-, влагоустойчивый, не иметь неприятных запахов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16871" y="4317115"/>
        <a:ext cx="2604183" cy="1540800"/>
      </dsp:txXfrm>
    </dsp:sp>
    <dsp:sp modelId="{8AEC3213-57B3-4E3D-828B-E0D3A9536EBF}">
      <dsp:nvSpPr>
        <dsp:cNvPr id="0" name=""/>
        <dsp:cNvSpPr/>
      </dsp:nvSpPr>
      <dsp:spPr>
        <a:xfrm rot="9158490">
          <a:off x="2808948" y="3129724"/>
          <a:ext cx="258383" cy="523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9158490">
        <a:off x="2808948" y="3129724"/>
        <a:ext cx="258383" cy="523872"/>
      </dsp:txXfrm>
    </dsp:sp>
    <dsp:sp modelId="{D25B639C-A510-4983-862D-3959B747D518}">
      <dsp:nvSpPr>
        <dsp:cNvPr id="0" name=""/>
        <dsp:cNvSpPr/>
      </dsp:nvSpPr>
      <dsp:spPr>
        <a:xfrm>
          <a:off x="422931" y="3245341"/>
          <a:ext cx="2618189" cy="15408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Наиболее предпочтительны для окраски оборудования нежные пастельные тона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2931" y="3245341"/>
        <a:ext cx="2618189" cy="1540800"/>
      </dsp:txXfrm>
    </dsp:sp>
    <dsp:sp modelId="{03B1A7B2-9800-4656-8EFE-E1354FAE2C51}">
      <dsp:nvSpPr>
        <dsp:cNvPr id="0" name=""/>
        <dsp:cNvSpPr/>
      </dsp:nvSpPr>
      <dsp:spPr>
        <a:xfrm rot="12017052">
          <a:off x="2780589" y="2323067"/>
          <a:ext cx="242320" cy="52387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2017052">
        <a:off x="2780589" y="2323067"/>
        <a:ext cx="242320" cy="523872"/>
      </dsp:txXfrm>
    </dsp:sp>
    <dsp:sp modelId="{976A6AC3-AFB3-4CB6-A724-B459CF7016C3}">
      <dsp:nvSpPr>
        <dsp:cNvPr id="0" name=""/>
        <dsp:cNvSpPr/>
      </dsp:nvSpPr>
      <dsp:spPr>
        <a:xfrm>
          <a:off x="314427" y="1330439"/>
          <a:ext cx="2554693" cy="1540800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Должны быть предусмотрены санитарно-гигиенические требования по освещенности, вентиляции и теплоизоляции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427" y="1330439"/>
        <a:ext cx="2554693" cy="1540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920880" cy="244827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cap="none" spc="5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Физкультурный </a:t>
            </a:r>
            <a:r>
              <a:rPr lang="ru-RU" sz="4800" b="1" cap="none" spc="5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уголок </a:t>
            </a:r>
            <a:r>
              <a:rPr lang="ru-RU" sz="4800" b="1" cap="none" spc="5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cap="none" spc="5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разных возрастных группах</a:t>
            </a:r>
            <a:endParaRPr lang="ru-RU" sz="4800" b="1" cap="none" spc="50" dirty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4509120"/>
            <a:ext cx="846043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50" normalizeH="0" baseline="0" noProof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Инструктор по</a:t>
            </a:r>
            <a:r>
              <a:rPr kumimoji="0" lang="ru-RU" sz="2400" b="1" i="0" u="none" strike="noStrike" kern="1200" cap="none" spc="50" normalizeH="0" noProof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физической культуре: </a:t>
            </a:r>
            <a:r>
              <a:rPr kumimoji="0" lang="ru-RU" sz="2400" b="1" i="0" u="none" strike="noStrike" kern="1200" cap="none" spc="50" normalizeH="0" noProof="0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Сесарева</a:t>
            </a:r>
            <a:r>
              <a:rPr kumimoji="0" lang="ru-RU" sz="2400" b="1" i="0" u="none" strike="noStrike" kern="1200" cap="none" spc="50" normalizeH="0" noProof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П.А.</a:t>
            </a:r>
            <a:endParaRPr kumimoji="0" lang="ru-RU" sz="2400" b="1" i="0" u="none" strike="noStrike" kern="1200" cap="none" spc="50" normalizeH="0" baseline="0" noProof="0" dirty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535892" cy="123110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cap="all" dirty="0" smtClean="0">
                <a:ln/>
                <a:effectLst/>
                <a:latin typeface="Monotype Corsiva" pitchFamily="66" charset="0"/>
              </a:rPr>
              <a:t>«</a:t>
            </a:r>
            <a:r>
              <a:rPr lang="ru-RU" i="1" cap="all" dirty="0" smtClean="0">
                <a:ln/>
                <a:latin typeface="Times New Roman" pitchFamily="18" charset="0"/>
                <a:cs typeface="Times New Roman" pitchFamily="18" charset="0"/>
              </a:rPr>
              <a:t>Чтобы сделать ребенка умным и рассудительным, сделайте его крепким и здоровым: пусть он работает, действует, бегает, кричит, пусть он находится в постоянном движении».</a:t>
            </a:r>
          </a:p>
          <a:p>
            <a:r>
              <a:rPr lang="ru-RU" i="1" cap="all" dirty="0" smtClean="0">
                <a:ln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Жан Жак Руссо</a:t>
            </a:r>
            <a:endParaRPr lang="ru-RU" i="1" cap="all" dirty="0">
              <a:ln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b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ель:</a:t>
            </a:r>
            <a:r>
              <a:rPr lang="ru-RU" sz="28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8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оздоровительный  уголок</a:t>
            </a:r>
            <a:r>
              <a:rPr lang="ru-RU" sz="2800" b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служит удовлетворению потребности дошкольника в движении и приобщению к здоровому образу жизни. </a:t>
            </a:r>
          </a:p>
          <a:p>
            <a:endParaRPr lang="ru-RU" sz="28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allAtOnce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42852"/>
            <a:ext cx="62118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физкультурного уголка</a:t>
            </a:r>
            <a:endParaRPr lang="ru-RU" sz="4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785786" y="1397000"/>
          <a:ext cx="6834214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857232"/>
          <a:ext cx="771530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285728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расположения уголка в группе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86808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spc="50" dirty="0" smtClean="0">
                <a:ln w="11430">
                  <a:solidFill>
                    <a:srgbClr val="C0000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Примерное н</a:t>
            </a:r>
            <a:r>
              <a:rPr lang="ru-RU" sz="2800" spc="50" dirty="0" smtClean="0">
                <a:ln w="11430">
                  <a:solidFill>
                    <a:srgbClr val="C0000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аполнение </a:t>
            </a:r>
            <a:r>
              <a:rPr lang="ru-RU" sz="2800" spc="50" dirty="0" smtClean="0">
                <a:ln w="11430">
                  <a:solidFill>
                    <a:srgbClr val="C0000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физкультурно-оздоровительного     уголка </a:t>
            </a:r>
            <a:r>
              <a:rPr lang="ru-RU" sz="2800" spc="50" dirty="0" smtClean="0">
                <a:ln w="11430">
                  <a:solidFill>
                    <a:srgbClr val="C0000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разных возрастных группах</a:t>
            </a:r>
            <a:endParaRPr lang="ru-RU" sz="2800" spc="50" dirty="0">
              <a:ln w="11430">
                <a:solidFill>
                  <a:srgbClr val="C0000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142984"/>
            <a:ext cx="7429552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Теоретический материал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комплексы утренней гимнастики по возрасту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картотека подвижных игр по возрасту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картотека малоподвижных игр по возрасту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картотека гимнастики пробуждения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картотека физкультминуток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иллюстрированный материал по зимним видам спорта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иллюстрированный материал по летним видам спорта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демонстрационный материал на спортивный инвентарь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настольные спортивные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 lvl="0">
              <a:lnSpc>
                <a:spcPct val="120000"/>
              </a:lnSpc>
            </a:pPr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Спортивные- настольные игры:    </a:t>
            </a:r>
          </a:p>
          <a:p>
            <a:pPr lvl="0">
              <a:lnSpc>
                <a:spcPct val="120000"/>
              </a:lnSpc>
            </a:pP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Твистер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lvl="0">
              <a:lnSpc>
                <a:spcPct val="120000"/>
              </a:lnSpc>
            </a:pP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Шашки, домино</a:t>
            </a:r>
            <a:endParaRPr lang="ru-RU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Бадминтон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Дет. боулинг (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/о)       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Хоккей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Эмблемы, маски для подвижных и</a:t>
            </a:r>
            <a:r>
              <a:rPr lang="ru-RU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малоподвижных игр</a:t>
            </a:r>
            <a:endParaRPr lang="ru-RU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88640"/>
            <a:ext cx="767008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000" b="1" i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i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профилактики плоскостопия:</a:t>
            </a:r>
            <a:endParaRPr lang="ru-RU" sz="20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доска ребристая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коврики массажные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дорожка тканевая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пуговицами</a:t>
            </a: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Для утренней гимнастики</a:t>
            </a:r>
            <a:endParaRPr lang="ru-RU" sz="20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ленточки на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кольцах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флажки разноцветные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султанчики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гимнастические палки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антели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бубен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2708920"/>
            <a:ext cx="410445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игр с метанием</a:t>
            </a:r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кольцебросс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;-мячи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резиновые разных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размеров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;-попрыгунчики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возрасту детей,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корзины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игр с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бросанием,</a:t>
            </a:r>
          </a:p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дартц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мячиками на липучках (средний и старший возраст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кегли; -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нестандартное оборудование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908720"/>
            <a:ext cx="29523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Для игр с </a:t>
            </a:r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прыжками</a:t>
            </a:r>
            <a:r>
              <a:rPr lang="ru-RU" sz="20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скакалки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плоские круги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обручи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шнуры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</TotalTime>
  <Words>322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Физкультурный уголок в разных возрастных группах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KSesarev</cp:lastModifiedBy>
  <cp:revision>46</cp:revision>
  <dcterms:created xsi:type="dcterms:W3CDTF">2014-02-03T04:47:00Z</dcterms:created>
  <dcterms:modified xsi:type="dcterms:W3CDTF">2020-08-09T12:25:54Z</dcterms:modified>
  <cp:version>5</cp:version>
</cp:coreProperties>
</file>