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6" r:id="rId6"/>
    <p:sldId id="276" r:id="rId7"/>
    <p:sldId id="261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3" r:id="rId16"/>
    <p:sldId id="27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23D30"/>
    <a:srgbClr val="FF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41962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«О, спорт! Ты - жизнь!»</a:t>
            </a:r>
            <a:endParaRPr lang="ru-RU" sz="3600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91556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523D30"/>
                </a:solidFill>
              </a:rPr>
              <a:t>Викторина для младших школьников</a:t>
            </a:r>
            <a:endParaRPr lang="ru-RU" sz="2400" b="1" i="1" dirty="0">
              <a:solidFill>
                <a:srgbClr val="523D3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411510"/>
            <a:ext cx="63367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9. Заливная площадка для хоккеистов?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корт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каток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ринг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чёрный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411510"/>
            <a:ext cx="748883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10. В какой цвет обычно окрашена хоккейная шайба?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серый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коричневый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3995936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7704" y="411510"/>
            <a:ext cx="576064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11. Чем играют в хоккее на траве?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шайбой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мячом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валаном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411510"/>
            <a:ext cx="568863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12. Как называется площадка для бокса?</a:t>
            </a:r>
            <a:endParaRPr lang="ru-RU" sz="3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стадион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ринг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корт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11510"/>
            <a:ext cx="86409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13.Как называется предмет, который  даёт сигнал в ходе игры?</a:t>
            </a:r>
            <a:endParaRPr lang="ru-RU" sz="3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колокольчик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свисток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звонок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406794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411510"/>
            <a:ext cx="511256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14. Конец дистанции – это?</a:t>
            </a:r>
            <a:endParaRPr lang="ru-RU" sz="3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старт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финиш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конец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8757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Segoe Print" pitchFamily="2" charset="0"/>
              </a:rPr>
              <a:t>К о </a:t>
            </a:r>
            <a:r>
              <a:rPr lang="ru-RU" sz="8000" b="1" dirty="0" err="1" smtClean="0">
                <a:solidFill>
                  <a:srgbClr val="FF0000"/>
                </a:solidFill>
                <a:latin typeface="Segoe Print" pitchFamily="2" charset="0"/>
              </a:rPr>
              <a:t>н</a:t>
            </a:r>
            <a:r>
              <a:rPr lang="ru-RU" sz="8000" b="1" dirty="0" smtClean="0">
                <a:solidFill>
                  <a:srgbClr val="FF0000"/>
                </a:solidFill>
                <a:latin typeface="Segoe Print" pitchFamily="2" charset="0"/>
              </a:rPr>
              <a:t> е </a:t>
            </a:r>
            <a:r>
              <a:rPr lang="ru-RU" sz="8000" b="1" dirty="0" err="1" smtClean="0">
                <a:solidFill>
                  <a:srgbClr val="FF0000"/>
                </a:solidFill>
                <a:latin typeface="Segoe Print" pitchFamily="2" charset="0"/>
              </a:rPr>
              <a:t>ц</a:t>
            </a:r>
            <a:r>
              <a:rPr lang="ru-RU" sz="8000" b="1" dirty="0" smtClean="0">
                <a:solidFill>
                  <a:srgbClr val="FF0000"/>
                </a:solidFill>
                <a:latin typeface="Segoe Print" pitchFamily="2" charset="0"/>
              </a:rPr>
              <a:t> !</a:t>
            </a:r>
            <a:endParaRPr lang="ru-RU" sz="8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411510"/>
            <a:ext cx="50405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1. Где впервые прошла олимпиада?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в Древнем Риме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в Древней Греции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в </a:t>
            </a:r>
          </a:p>
          <a:p>
            <a:pPr algn="ctr"/>
            <a:r>
              <a:rPr lang="ru-RU" sz="2400" b="1" dirty="0" smtClean="0"/>
              <a:t>Москве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411510"/>
            <a:ext cx="648072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 2. Что является эмблемой Олимпийских игр? 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олимпийский флаг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пять колец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олимпийский огонь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огонь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411510"/>
            <a:ext cx="705678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3. Что является символом всех Олимпийских игр?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 флаг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венок </a:t>
            </a:r>
          </a:p>
          <a:p>
            <a:pPr algn="ctr"/>
            <a:r>
              <a:rPr lang="ru-RU" sz="2400" b="1" dirty="0" smtClean="0"/>
              <a:t>из лавра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411510"/>
            <a:ext cx="648072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4. Что такое </a:t>
            </a:r>
            <a:r>
              <a:rPr lang="ru-RU" sz="2400" b="1" dirty="0" err="1" smtClean="0">
                <a:solidFill>
                  <a:srgbClr val="002060"/>
                </a:solidFill>
              </a:rPr>
              <a:t>паралимпийские</a:t>
            </a:r>
            <a:r>
              <a:rPr lang="ru-RU" sz="2400" b="1" dirty="0" smtClean="0">
                <a:solidFill>
                  <a:srgbClr val="002060"/>
                </a:solidFill>
              </a:rPr>
              <a:t> игры?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563638"/>
            <a:ext cx="237626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игры для детей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563638"/>
            <a:ext cx="237626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игры для людей </a:t>
            </a:r>
          </a:p>
          <a:p>
            <a:pPr algn="ctr"/>
            <a:r>
              <a:rPr lang="ru-RU" sz="2000" b="1" dirty="0" smtClean="0"/>
              <a:t>с ограниченными возможностями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563638"/>
            <a:ext cx="237626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 игры для самых сильных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411510"/>
            <a:ext cx="568863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5. Как звучит девиз Олимпийских игр?</a:t>
            </a:r>
            <a:endParaRPr lang="ru-RU" sz="3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«Спорт, здоровье, радость»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«Быстрее, выше, сильнее»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«Быстрее, дальше, выше»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хоккей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91680" y="411510"/>
            <a:ext cx="597666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6.  В каких видах спорта нужен вратарь?</a:t>
            </a:r>
            <a:endParaRPr lang="ru-RU" sz="32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волейбол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теннис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11510"/>
            <a:ext cx="705678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7. В какой игре используется клюшка и шайба?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регби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хоккей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теннис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4139952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411510"/>
            <a:ext cx="446449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8. Танцор на льду?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гимнаст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фигурист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779662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легкоатлет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18762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7092280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4067944" y="2643758"/>
            <a:ext cx="576064" cy="57606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3923928" y="4587974"/>
            <a:ext cx="936104" cy="43204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вперёд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D79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308</Words>
  <Application>Microsoft Office PowerPoint</Application>
  <PresentationFormat>Экран (16:9)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admin</cp:lastModifiedBy>
  <cp:revision>29</cp:revision>
  <dcterms:created xsi:type="dcterms:W3CDTF">2016-06-03T14:12:26Z</dcterms:created>
  <dcterms:modified xsi:type="dcterms:W3CDTF">2021-01-13T09:13:13Z</dcterms:modified>
</cp:coreProperties>
</file>